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5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1" r:id="rId28"/>
    <p:sldId id="292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69FA1-0D0F-4DF6-946A-6C4C3B0651F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45FCF-D077-4ED5-9C99-D4689D7E886D}">
      <dgm:prSet phldrT="[Text]" custT="1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ARTIS</a:t>
          </a:r>
          <a:endParaRPr lang="en-US" sz="240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3652E05A-C967-4B1C-B046-7FCC609F4347}" type="parTrans" cxnId="{8A50BFDE-372A-46F8-B6B5-FD7C95074CA5}">
      <dgm:prSet/>
      <dgm:spPr/>
      <dgm:t>
        <a:bodyPr/>
        <a:lstStyle/>
        <a:p>
          <a:endParaRPr lang="en-US"/>
        </a:p>
      </dgm:t>
    </dgm:pt>
    <dgm:pt modelId="{F0FD9EF1-F316-4969-AC29-7F77BC7F6A79}" type="sibTrans" cxnId="{8A50BFDE-372A-46F8-B6B5-FD7C95074CA5}">
      <dgm:prSet/>
      <dgm:spPr/>
      <dgm:t>
        <a:bodyPr/>
        <a:lstStyle/>
        <a:p>
          <a:endParaRPr lang="en-US"/>
        </a:p>
      </dgm:t>
    </dgm:pt>
    <dgm:pt modelId="{5CC6EC6B-8DF5-4EDF-9565-599EFE8B1204}">
      <dgm:prSet phldrT="[Text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bg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r>
            <a:rPr lang="en-U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rPr>
            <a:t>AHLI SUKAN</a:t>
          </a:r>
          <a:endParaRPr lang="en-US" sz="240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</a:effectLst>
            <a:latin typeface="Arial Black" pitchFamily="34" charset="0"/>
          </a:endParaRPr>
        </a:p>
      </dgm:t>
    </dgm:pt>
    <dgm:pt modelId="{CA6D688A-8DE0-46FD-A8D4-C055BE84F8F3}" type="parTrans" cxnId="{9BA4E550-8514-49CE-84F4-45A658179DFF}">
      <dgm:prSet/>
      <dgm:spPr/>
      <dgm:t>
        <a:bodyPr/>
        <a:lstStyle/>
        <a:p>
          <a:endParaRPr lang="en-US"/>
        </a:p>
      </dgm:t>
    </dgm:pt>
    <dgm:pt modelId="{9BD5E411-DBEA-4B2E-B25D-3905DF8D5D9E}" type="sibTrans" cxnId="{9BA4E550-8514-49CE-84F4-45A658179DFF}">
      <dgm:prSet/>
      <dgm:spPr/>
      <dgm:t>
        <a:bodyPr/>
        <a:lstStyle/>
        <a:p>
          <a:endParaRPr lang="en-US"/>
        </a:p>
      </dgm:t>
    </dgm:pt>
    <dgm:pt modelId="{BC8E3E69-53C9-4034-A2B5-4974C133AF81}">
      <dgm:prSet phldrT="[Text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bg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r>
            <a:rPr lang="en-U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AHLI PERNIAGAAN</a:t>
          </a:r>
          <a:endParaRPr lang="en-US" sz="240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549C44B0-942A-4E24-8745-86496F822A17}" type="parTrans" cxnId="{EACBC9C1-D4D4-46B9-87FB-647572D8A0E7}">
      <dgm:prSet/>
      <dgm:spPr/>
      <dgm:t>
        <a:bodyPr/>
        <a:lstStyle/>
        <a:p>
          <a:endParaRPr lang="en-US"/>
        </a:p>
      </dgm:t>
    </dgm:pt>
    <dgm:pt modelId="{73EDC2C5-F76F-4603-A854-839A57599D62}" type="sibTrans" cxnId="{EACBC9C1-D4D4-46B9-87FB-647572D8A0E7}">
      <dgm:prSet/>
      <dgm:spPr/>
      <dgm:t>
        <a:bodyPr/>
        <a:lstStyle/>
        <a:p>
          <a:endParaRPr lang="en-US"/>
        </a:p>
      </dgm:t>
    </dgm:pt>
    <dgm:pt modelId="{A2D5F5C2-F8B0-482D-830D-BE5AAAF12A8F}" type="pres">
      <dgm:prSet presAssocID="{A5D69FA1-0D0F-4DF6-946A-6C4C3B0651F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5C932D-FE43-4609-B56A-BF3A9311F20F}" type="pres">
      <dgm:prSet presAssocID="{A5D69FA1-0D0F-4DF6-946A-6C4C3B0651F1}" presName="pyramid" presStyleLbl="node1" presStyleIdx="0" presStyleCnt="1" custLinFactNeighborX="7110" custLinFactNeighborY="-1758"/>
      <dgm:spPr>
        <a:solidFill>
          <a:srgbClr val="7B25AB"/>
        </a:solidFill>
        <a:ln>
          <a:solidFill>
            <a:schemeClr val="bg1"/>
          </a:solidFill>
        </a:ln>
        <a:effectLst>
          <a:glow rad="101600">
            <a:schemeClr val="tx1">
              <a:alpha val="60000"/>
            </a:schemeClr>
          </a:glow>
        </a:effectLst>
      </dgm:spPr>
    </dgm:pt>
    <dgm:pt modelId="{6BADB833-9957-46FC-9803-48297405E5CE}" type="pres">
      <dgm:prSet presAssocID="{A5D69FA1-0D0F-4DF6-946A-6C4C3B0651F1}" presName="theList" presStyleCnt="0"/>
      <dgm:spPr/>
    </dgm:pt>
    <dgm:pt modelId="{D0A79BAD-73B3-483F-94F4-F7DEC9B9C122}" type="pres">
      <dgm:prSet presAssocID="{F8B45FCF-D077-4ED5-9C99-D4689D7E886D}" presName="aNode" presStyleLbl="fgAcc1" presStyleIdx="0" presStyleCnt="3" custScaleX="120812" custScaleY="391408" custLinFactY="11861" custLinFactNeighborX="-3894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F4624-6999-4B07-966D-030385EF44DC}" type="pres">
      <dgm:prSet presAssocID="{F8B45FCF-D077-4ED5-9C99-D4689D7E886D}" presName="aSpace" presStyleCnt="0"/>
      <dgm:spPr/>
    </dgm:pt>
    <dgm:pt modelId="{661377DA-79B7-41BC-BE38-22D2DC13796C}" type="pres">
      <dgm:prSet presAssocID="{5CC6EC6B-8DF5-4EDF-9565-599EFE8B1204}" presName="aNode" presStyleLbl="fgAcc1" presStyleIdx="1" presStyleCnt="3" custScaleX="112755" custScaleY="358585" custLinFactY="420073" custLinFactNeighborX="35729" custLinFactNeighborY="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6599B-7CD0-4329-9F92-C40B7BDC769F}" type="pres">
      <dgm:prSet presAssocID="{5CC6EC6B-8DF5-4EDF-9565-599EFE8B1204}" presName="aSpace" presStyleCnt="0"/>
      <dgm:spPr/>
    </dgm:pt>
    <dgm:pt modelId="{39639586-F635-4B09-9CE4-AE26333BE05E}" type="pres">
      <dgm:prSet presAssocID="{BC8E3E69-53C9-4034-A2B5-4974C133AF81}" presName="aNode" presStyleLbl="fgAcc1" presStyleIdx="2" presStyleCnt="3" custScaleX="110939" custScaleY="360629" custLinFactX="-11459" custLinFactY="9157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9DB68-5C5B-4610-8D6D-21B699729867}" type="pres">
      <dgm:prSet presAssocID="{BC8E3E69-53C9-4034-A2B5-4974C133AF81}" presName="aSpace" presStyleCnt="0"/>
      <dgm:spPr/>
    </dgm:pt>
  </dgm:ptLst>
  <dgm:cxnLst>
    <dgm:cxn modelId="{F1548EFA-02FD-4733-B22F-483F65476DA2}" type="presOf" srcId="{A5D69FA1-0D0F-4DF6-946A-6C4C3B0651F1}" destId="{A2D5F5C2-F8B0-482D-830D-BE5AAAF12A8F}" srcOrd="0" destOrd="0" presId="urn:microsoft.com/office/officeart/2005/8/layout/pyramid2"/>
    <dgm:cxn modelId="{87AD569D-B718-44FF-BDF1-B7ED29706DEE}" type="presOf" srcId="{F8B45FCF-D077-4ED5-9C99-D4689D7E886D}" destId="{D0A79BAD-73B3-483F-94F4-F7DEC9B9C122}" srcOrd="0" destOrd="0" presId="urn:microsoft.com/office/officeart/2005/8/layout/pyramid2"/>
    <dgm:cxn modelId="{9BA4E550-8514-49CE-84F4-45A658179DFF}" srcId="{A5D69FA1-0D0F-4DF6-946A-6C4C3B0651F1}" destId="{5CC6EC6B-8DF5-4EDF-9565-599EFE8B1204}" srcOrd="1" destOrd="0" parTransId="{CA6D688A-8DE0-46FD-A8D4-C055BE84F8F3}" sibTransId="{9BD5E411-DBEA-4B2E-B25D-3905DF8D5D9E}"/>
    <dgm:cxn modelId="{7FBB5000-7B38-4020-B4E1-5CC2DCDEAA08}" type="presOf" srcId="{BC8E3E69-53C9-4034-A2B5-4974C133AF81}" destId="{39639586-F635-4B09-9CE4-AE26333BE05E}" srcOrd="0" destOrd="0" presId="urn:microsoft.com/office/officeart/2005/8/layout/pyramid2"/>
    <dgm:cxn modelId="{EACBC9C1-D4D4-46B9-87FB-647572D8A0E7}" srcId="{A5D69FA1-0D0F-4DF6-946A-6C4C3B0651F1}" destId="{BC8E3E69-53C9-4034-A2B5-4974C133AF81}" srcOrd="2" destOrd="0" parTransId="{549C44B0-942A-4E24-8745-86496F822A17}" sibTransId="{73EDC2C5-F76F-4603-A854-839A57599D62}"/>
    <dgm:cxn modelId="{8A50BFDE-372A-46F8-B6B5-FD7C95074CA5}" srcId="{A5D69FA1-0D0F-4DF6-946A-6C4C3B0651F1}" destId="{F8B45FCF-D077-4ED5-9C99-D4689D7E886D}" srcOrd="0" destOrd="0" parTransId="{3652E05A-C967-4B1C-B046-7FCC609F4347}" sibTransId="{F0FD9EF1-F316-4969-AC29-7F77BC7F6A79}"/>
    <dgm:cxn modelId="{5E0C1EB6-0022-43D9-BA4A-C6D3C5E1038A}" type="presOf" srcId="{5CC6EC6B-8DF5-4EDF-9565-599EFE8B1204}" destId="{661377DA-79B7-41BC-BE38-22D2DC13796C}" srcOrd="0" destOrd="0" presId="urn:microsoft.com/office/officeart/2005/8/layout/pyramid2"/>
    <dgm:cxn modelId="{CE3BD2A2-69B8-4C30-8466-39BC0FCE206B}" type="presParOf" srcId="{A2D5F5C2-F8B0-482D-830D-BE5AAAF12A8F}" destId="{845C932D-FE43-4609-B56A-BF3A9311F20F}" srcOrd="0" destOrd="0" presId="urn:microsoft.com/office/officeart/2005/8/layout/pyramid2"/>
    <dgm:cxn modelId="{01F7400E-0779-47E2-B8BE-9D99CF9A48F6}" type="presParOf" srcId="{A2D5F5C2-F8B0-482D-830D-BE5AAAF12A8F}" destId="{6BADB833-9957-46FC-9803-48297405E5CE}" srcOrd="1" destOrd="0" presId="urn:microsoft.com/office/officeart/2005/8/layout/pyramid2"/>
    <dgm:cxn modelId="{78CD8AAC-4CF4-4185-92D7-BCD508165146}" type="presParOf" srcId="{6BADB833-9957-46FC-9803-48297405E5CE}" destId="{D0A79BAD-73B3-483F-94F4-F7DEC9B9C122}" srcOrd="0" destOrd="0" presId="urn:microsoft.com/office/officeart/2005/8/layout/pyramid2"/>
    <dgm:cxn modelId="{7218DBE9-60FE-42E1-9952-30C4EF211512}" type="presParOf" srcId="{6BADB833-9957-46FC-9803-48297405E5CE}" destId="{FBAF4624-6999-4B07-966D-030385EF44DC}" srcOrd="1" destOrd="0" presId="urn:microsoft.com/office/officeart/2005/8/layout/pyramid2"/>
    <dgm:cxn modelId="{D62174D6-297E-4475-B26F-8953BCA96BA1}" type="presParOf" srcId="{6BADB833-9957-46FC-9803-48297405E5CE}" destId="{661377DA-79B7-41BC-BE38-22D2DC13796C}" srcOrd="2" destOrd="0" presId="urn:microsoft.com/office/officeart/2005/8/layout/pyramid2"/>
    <dgm:cxn modelId="{B7959687-DB42-40C0-8C5A-D22571752760}" type="presParOf" srcId="{6BADB833-9957-46FC-9803-48297405E5CE}" destId="{CA86599B-7CD0-4329-9F92-C40B7BDC769F}" srcOrd="3" destOrd="0" presId="urn:microsoft.com/office/officeart/2005/8/layout/pyramid2"/>
    <dgm:cxn modelId="{1B47ED43-004A-45BB-977D-F045111C66FF}" type="presParOf" srcId="{6BADB833-9957-46FC-9803-48297405E5CE}" destId="{39639586-F635-4B09-9CE4-AE26333BE05E}" srcOrd="4" destOrd="0" presId="urn:microsoft.com/office/officeart/2005/8/layout/pyramid2"/>
    <dgm:cxn modelId="{64CF6DED-B7B3-4F74-BAC0-8A710FB4489F}" type="presParOf" srcId="{6BADB833-9957-46FC-9803-48297405E5CE}" destId="{6779DB68-5C5B-4610-8D6D-21B699729867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7FB4-17FD-401E-8735-F494E3B10466}" type="datetimeFigureOut">
              <a:rPr lang="ms-MY" smtClean="0"/>
              <a:pPr/>
              <a:t>29/12/2011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85D1-7942-4651-A45D-EAD282A10B17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55C0-6982-4DFE-9AE3-9A4B9713F305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089" b="29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28662" y="642918"/>
            <a:ext cx="6802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Tradisi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menjelang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baru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5720" y="1643050"/>
            <a:ext cx="4429156" cy="1643074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baru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0430" y="3286124"/>
            <a:ext cx="4786346" cy="178595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istilah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lama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3500430" y="4786298"/>
            <a:ext cx="4857784" cy="2071702"/>
          </a:xfrm>
          <a:prstGeom prst="flowChartPunchedTape">
            <a:avLst/>
          </a:prstGeom>
          <a:solidFill>
            <a:srgbClr val="C010C4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Dituntut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patuh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57290" y="3143248"/>
            <a:ext cx="2501586" cy="857256"/>
          </a:xfrm>
          <a:prstGeom prst="homePlat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Sebenarnya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5400000">
            <a:off x="4607719" y="4822041"/>
            <a:ext cx="642942" cy="571504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21429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Hijr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99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97762"/>
            <a:ext cx="9144000" cy="1015663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وَاعْبُدْ رَبَّكَ حَتَّى يَأْتِيَكَ الْيَقِينُ </a:t>
            </a:r>
            <a:endParaRPr lang="en-US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13120"/>
            <a:ext cx="9144000" cy="954107"/>
          </a:xfrm>
          <a:prstGeom prst="rect">
            <a:avLst/>
          </a:prstGeom>
          <a:solidFill>
            <a:schemeClr val="bg2">
              <a:lumMod val="10000"/>
              <a:alpha val="4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sembahlah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tuhanMu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tiba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keyakinan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kematian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)”.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3880" y="214290"/>
            <a:ext cx="42969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Selarikan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tuntutan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syarak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844" y="1571612"/>
            <a:ext cx="2357454" cy="1214446"/>
          </a:xfrm>
          <a:prstGeom prst="roundRect">
            <a:avLst/>
          </a:prstGeom>
          <a:solidFill>
            <a:srgbClr val="B66BD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Utamakan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662" y="3000372"/>
            <a:ext cx="2357454" cy="1071570"/>
          </a:xfrm>
          <a:prstGeom prst="roundRect">
            <a:avLst/>
          </a:prstGeom>
          <a:solidFill>
            <a:srgbClr val="B66BDF"/>
          </a:soli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Jauhi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Kejahatan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71604" y="4357694"/>
            <a:ext cx="2286016" cy="1000156"/>
          </a:xfrm>
          <a:prstGeom prst="roundRect">
            <a:avLst/>
          </a:prstGeom>
          <a:solidFill>
            <a:srgbClr val="B66BD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Amanah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10800000">
            <a:off x="2428861" y="1785926"/>
            <a:ext cx="928694" cy="857256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57884" y="1500174"/>
            <a:ext cx="3214678" cy="1071570"/>
          </a:xfrm>
          <a:prstGeom prst="roundRect">
            <a:avLst/>
          </a:prstGeom>
          <a:solidFill>
            <a:srgbClr val="B66BD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Bertanggungjawab</a:t>
            </a:r>
            <a:endParaRPr lang="en-US" sz="2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72132" y="3143248"/>
            <a:ext cx="3214678" cy="785818"/>
          </a:xfrm>
          <a:prstGeom prst="roundRect">
            <a:avLst/>
          </a:prstGeom>
          <a:solidFill>
            <a:srgbClr val="B66BD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Berdisiplin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9190" y="4429132"/>
            <a:ext cx="2571768" cy="857256"/>
          </a:xfrm>
          <a:prstGeom prst="roundRect">
            <a:avLst/>
          </a:prstGeom>
          <a:solidFill>
            <a:srgbClr val="B66BD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Jujur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5286380" y="1285860"/>
            <a:ext cx="928694" cy="785818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/>
          <p:nvPr/>
        </p:nvCxnSpPr>
        <p:spPr>
          <a:xfrm>
            <a:off x="4214810" y="2214554"/>
            <a:ext cx="1571636" cy="1214446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arrow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3571868" y="3429000"/>
            <a:ext cx="2571768" cy="571504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arrow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28"/>
          <p:cNvCxnSpPr/>
          <p:nvPr/>
        </p:nvCxnSpPr>
        <p:spPr>
          <a:xfrm rot="10800000" flipV="1">
            <a:off x="2857489" y="2357432"/>
            <a:ext cx="1071570" cy="928692"/>
          </a:xfrm>
          <a:prstGeom prst="bentConnector3">
            <a:avLst>
              <a:gd name="adj1" fmla="val 5862"/>
            </a:avLst>
          </a:prstGeom>
          <a:ln w="57150">
            <a:solidFill>
              <a:srgbClr val="0070C0"/>
            </a:solidFill>
            <a:tailEnd type="arrow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28"/>
          <p:cNvCxnSpPr/>
          <p:nvPr/>
        </p:nvCxnSpPr>
        <p:spPr>
          <a:xfrm rot="5400000">
            <a:off x="2678893" y="3321843"/>
            <a:ext cx="2571768" cy="642942"/>
          </a:xfrm>
          <a:prstGeom prst="bentConnector3">
            <a:avLst>
              <a:gd name="adj1" fmla="val 52452"/>
            </a:avLst>
          </a:prstGeom>
          <a:ln w="57150">
            <a:solidFill>
              <a:srgbClr val="0070C0"/>
            </a:solidFill>
            <a:tailEnd type="arrow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86050" y="1428736"/>
            <a:ext cx="2928958" cy="1000132"/>
          </a:xfrm>
          <a:prstGeom prst="ellipse">
            <a:avLst/>
          </a:prstGeom>
          <a:solidFill>
            <a:srgbClr val="00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Flowchart: Magnetic Disk 16"/>
          <p:cNvSpPr/>
          <p:nvPr/>
        </p:nvSpPr>
        <p:spPr>
          <a:xfrm>
            <a:off x="842965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80503" y="642918"/>
            <a:ext cx="4091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Bermuhasabahlah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…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4414" y="1500174"/>
            <a:ext cx="6500842" cy="1000132"/>
          </a:xfrm>
          <a:prstGeom prst="roundRect">
            <a:avLst>
              <a:gd name="adj" fmla="val 351"/>
            </a:avLst>
          </a:prstGeom>
          <a:solidFill>
            <a:srgbClr val="AF23CB"/>
          </a:solidFill>
          <a:ln w="38100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Jadilah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hamba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4500562" y="3857628"/>
            <a:ext cx="4143404" cy="1500198"/>
          </a:xfrm>
          <a:prstGeom prst="flowChartPredefined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keseronokan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duniawi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semata-mata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714744" y="4143380"/>
            <a:ext cx="928694" cy="714380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2976" y="3714752"/>
            <a:ext cx="2928958" cy="1571636"/>
          </a:xfrm>
          <a:prstGeom prst="ellipse">
            <a:avLst/>
          </a:prstGeom>
          <a:solidFill>
            <a:srgbClr val="00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Beribadat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28662" y="2357430"/>
            <a:ext cx="3357554" cy="1500198"/>
          </a:xfrm>
          <a:prstGeom prst="downArrow">
            <a:avLst>
              <a:gd name="adj1" fmla="val 63510"/>
              <a:gd name="adj2" fmla="val 50000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Tujuan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</a:t>
            </a:r>
            <a:endParaRPr lang="en-US" sz="2400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842965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21429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Dzariat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56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05538"/>
            <a:ext cx="9144000" cy="923330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وَمَا خَلَقْتُ الْجِنَّ وَالإ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ِنسَ إِلا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لِيَعْبُدُونِ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13120"/>
            <a:ext cx="9144000" cy="892552"/>
          </a:xfrm>
          <a:prstGeom prst="rect">
            <a:avLst/>
          </a:prstGeom>
          <a:solidFill>
            <a:schemeClr val="bg2">
              <a:lumMod val="10000"/>
              <a:alpha val="4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jadikan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kecuali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mengabdikan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kepadaKu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42965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-500098" y="548326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Jadikan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..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20" y="1625544"/>
            <a:ext cx="4000528" cy="192882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Pengajaran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iktibar</a:t>
            </a:r>
            <a:endParaRPr lang="en-US" sz="2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 rot="19393594">
            <a:off x="4336242" y="1546697"/>
            <a:ext cx="928694" cy="714380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 rot="1598713">
            <a:off x="4332863" y="2794285"/>
            <a:ext cx="928694" cy="746404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defined Process 6"/>
          <p:cNvSpPr/>
          <p:nvPr/>
        </p:nvSpPr>
        <p:spPr>
          <a:xfrm>
            <a:off x="5429256" y="1196916"/>
            <a:ext cx="3214710" cy="1500198"/>
          </a:xfrm>
          <a:prstGeom prst="flowChartPredefined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Berazam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ulangi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kepincangan</a:t>
            </a:r>
            <a:endParaRPr lang="en-US" sz="24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Flowchart: Predefined Process 7"/>
          <p:cNvSpPr/>
          <p:nvPr/>
        </p:nvSpPr>
        <p:spPr>
          <a:xfrm>
            <a:off x="5429256" y="2911428"/>
            <a:ext cx="3214710" cy="1500198"/>
          </a:xfrm>
          <a:prstGeom prst="flowChartPredefined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Cipta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500034" y="4625940"/>
            <a:ext cx="8072494" cy="1928802"/>
          </a:xfrm>
          <a:prstGeom prst="flowChartPunchedTape">
            <a:avLst/>
          </a:prstGeom>
          <a:solidFill>
            <a:srgbClr val="C010C4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Celakalah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Muslim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esok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4554502"/>
            <a:ext cx="2857520" cy="642942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Saidina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Umar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R.A</a:t>
            </a:r>
            <a:endParaRPr lang="en-US" sz="2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8429652" y="6429396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002" y="548326"/>
            <a:ext cx="6058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Lumrah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menjelang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baru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85786" y="1023262"/>
          <a:ext cx="742955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214678" y="3023526"/>
            <a:ext cx="228601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Apakah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cita-cita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azam</a:t>
            </a:r>
            <a:endParaRPr lang="en-US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2132" y="2309146"/>
            <a:ext cx="3286148" cy="128588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Cemerlang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lakonan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nyanyian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5372606"/>
            <a:ext cx="3286148" cy="10001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Kembangkan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perniagaan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1892" y="5419904"/>
            <a:ext cx="3286148" cy="10001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Menempa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nama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4964909" y="2630617"/>
            <a:ext cx="1143008" cy="357190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428596" y="5238104"/>
            <a:ext cx="1143008" cy="142876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4500562" y="5095228"/>
            <a:ext cx="1143008" cy="142876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lowchart: Magnetic Disk 11"/>
          <p:cNvSpPr/>
          <p:nvPr/>
        </p:nvSpPr>
        <p:spPr>
          <a:xfrm>
            <a:off x="8501122" y="6023922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3489" y="548326"/>
            <a:ext cx="8124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Pelbagai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nada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bunyi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berkaitan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azam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2976" y="4071942"/>
            <a:ext cx="6858048" cy="107157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Seharusnya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seimbangkan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kecemerlangan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28926" y="1928802"/>
            <a:ext cx="4929221" cy="2000264"/>
            <a:chOff x="716480" y="1367668"/>
            <a:chExt cx="7178503" cy="11565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716480" y="1483326"/>
              <a:ext cx="7178503" cy="104092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951839" y="1367668"/>
              <a:ext cx="6892325" cy="9392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  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lebih</a:t>
              </a:r>
              <a:r>
                <a:rPr lang="en-US" sz="26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6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bertaqwa</a:t>
              </a:r>
              <a:r>
                <a:rPr lang="en-US" sz="26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, </a:t>
              </a:r>
              <a:r>
                <a:rPr lang="en-US" sz="26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lebih</a:t>
              </a:r>
              <a:r>
                <a:rPr lang="en-US" sz="26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6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pemurah</a:t>
              </a:r>
              <a:r>
                <a:rPr lang="en-US" sz="26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, </a:t>
              </a:r>
              <a:r>
                <a:rPr lang="en-US" sz="26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lebih</a:t>
              </a:r>
              <a:r>
                <a:rPr lang="en-US" sz="26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6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patuh</a:t>
              </a:r>
              <a:r>
                <a:rPr lang="en-US" sz="26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6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dan</a:t>
              </a:r>
              <a:r>
                <a:rPr lang="en-US" sz="26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6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lebih</a:t>
              </a:r>
              <a:r>
                <a:rPr lang="en-US" sz="26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6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menghayati</a:t>
              </a:r>
              <a:r>
                <a:rPr lang="en-US" sz="26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Islam</a:t>
              </a:r>
              <a:endParaRPr lang="en-MY" sz="2600" b="1" kern="12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228600" y="1307002"/>
            <a:ext cx="3551312" cy="1193304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Jarang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didengari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azam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..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2976" y="5286388"/>
            <a:ext cx="6858048" cy="1000108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Susuli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azam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usaha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bersungguh-sungguh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7643834" y="4500570"/>
            <a:ext cx="1114417" cy="1462087"/>
          </a:xfrm>
          <a:prstGeom prst="curvedLef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8429652" y="6429396"/>
            <a:ext cx="571472" cy="285752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17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6718" y="214290"/>
            <a:ext cx="8763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urah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Ali-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Imran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159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48414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فَإِذَا عَزَمْتَ فَتَوَكَّلْ عَلَى اللهِ إِنَّ اللهَ يُحِبُّ الْمُتَوَكِّلِينَ 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70506"/>
            <a:ext cx="9144000" cy="1815882"/>
          </a:xfrm>
          <a:prstGeom prst="rect">
            <a:avLst/>
          </a:prstGeom>
          <a:solidFill>
            <a:schemeClr val="bg2">
              <a:lumMod val="10000"/>
              <a:alpha val="4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apabila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engkau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berazam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bertawakkallah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Sesungghnya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Mengasihi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bertawakkal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59332" y="619764"/>
            <a:ext cx="6070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Sedih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berdukacitalah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407" y="2571744"/>
            <a:ext cx="4929221" cy="2000264"/>
            <a:chOff x="716480" y="1367668"/>
            <a:chExt cx="7178503" cy="11565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716480" y="1483326"/>
              <a:ext cx="7178503" cy="104092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6"/>
            <p:cNvSpPr/>
            <p:nvPr/>
          </p:nvSpPr>
          <p:spPr>
            <a:xfrm>
              <a:off x="951839" y="1367668"/>
              <a:ext cx="6892325" cy="9392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  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Sambutan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tahun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baru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dicemari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unsur-unsur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rPr>
                <a:t>maksiat</a:t>
              </a:r>
              <a:endParaRPr lang="en-MY" sz="2400" b="1" kern="12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Notched Right Arrow 6"/>
          <p:cNvSpPr/>
          <p:nvPr/>
        </p:nvSpPr>
        <p:spPr>
          <a:xfrm rot="5400000">
            <a:off x="-464379" y="1607331"/>
            <a:ext cx="1928826" cy="857256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00694" y="1571612"/>
            <a:ext cx="3286148" cy="10001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Upacara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nyanyian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0694" y="2643182"/>
            <a:ext cx="3286148" cy="10001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menari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 rot="19151651">
            <a:off x="4522884" y="3074124"/>
            <a:ext cx="928694" cy="714380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Notched Right Arrow 10"/>
          <p:cNvSpPr/>
          <p:nvPr/>
        </p:nvSpPr>
        <p:spPr>
          <a:xfrm rot="2188112">
            <a:off x="4522057" y="4135121"/>
            <a:ext cx="928694" cy="714380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00694" y="3714752"/>
            <a:ext cx="3286148" cy="10001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Minum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arak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0694" y="4786322"/>
            <a:ext cx="3286148" cy="10001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kawalan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pergaulan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850112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71285"/>
            <a:ext cx="9072594" cy="2400657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86059"/>
            <a:ext cx="9144000" cy="1200329"/>
          </a:xfrm>
          <a:prstGeom prst="rect">
            <a:avLst/>
          </a:prstGeom>
          <a:solidFill>
            <a:schemeClr val="bg2">
              <a:lumMod val="10000"/>
              <a:alpha val="45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00" y="571480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28860" y="642918"/>
            <a:ext cx="4319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Penganjuran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maksiat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00232" y="3000372"/>
            <a:ext cx="5357850" cy="1219200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Memikat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muda-mudi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dahagakan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hiburan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85720" y="4429132"/>
            <a:ext cx="4286280" cy="1000132"/>
          </a:xfrm>
          <a:prstGeom prst="roundRect">
            <a:avLst>
              <a:gd name="adj" fmla="val 16667"/>
            </a:avLst>
          </a:prstGeom>
          <a:solidFill>
            <a:srgbClr val="0070C0">
              <a:alpha val="55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Ibarat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semut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diberi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gula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714876" y="4429132"/>
            <a:ext cx="4214842" cy="1000132"/>
          </a:xfrm>
          <a:prstGeom prst="roundRect">
            <a:avLst>
              <a:gd name="adj" fmla="val 16667"/>
            </a:avLst>
          </a:prstGeom>
          <a:solidFill>
            <a:srgbClr val="0070C0">
              <a:alpha val="59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mengantuk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disorong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bantal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 rot="2426571">
            <a:off x="2671751" y="4092492"/>
            <a:ext cx="714380" cy="571504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419260">
            <a:off x="6100623" y="4085166"/>
            <a:ext cx="714380" cy="571504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500166" y="1643050"/>
            <a:ext cx="6072230" cy="85725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Undang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kemurkaan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SWT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4-Point Star 9"/>
          <p:cNvSpPr/>
          <p:nvPr/>
        </p:nvSpPr>
        <p:spPr>
          <a:xfrm rot="7582357">
            <a:off x="7117137" y="2762448"/>
            <a:ext cx="714380" cy="827266"/>
          </a:xfrm>
          <a:prstGeom prst="star4">
            <a:avLst/>
          </a:prstGeom>
          <a:solidFill>
            <a:schemeClr val="bg1"/>
          </a:solidFill>
          <a:ln>
            <a:solidFill>
              <a:srgbClr val="00CC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 rot="7582357">
            <a:off x="1616412" y="2619573"/>
            <a:ext cx="714380" cy="827266"/>
          </a:xfrm>
          <a:prstGeom prst="star4">
            <a:avLst/>
          </a:prstGeom>
          <a:solidFill>
            <a:schemeClr val="bg1"/>
          </a:solidFill>
          <a:ln>
            <a:solidFill>
              <a:srgbClr val="00CC00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Left Arrow 11"/>
          <p:cNvSpPr/>
          <p:nvPr/>
        </p:nvSpPr>
        <p:spPr>
          <a:xfrm rot="21126418">
            <a:off x="7009017" y="715404"/>
            <a:ext cx="940756" cy="1223654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1785918" y="5500702"/>
            <a:ext cx="5357850" cy="1285884"/>
          </a:xfrm>
          <a:prstGeom prst="flowChartPunchedTape">
            <a:avLst/>
          </a:prstGeom>
          <a:solidFill>
            <a:srgbClr val="C010C4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Terlena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hanyutlah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maksiat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akibat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godaan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syaitan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285728"/>
            <a:ext cx="8763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Ghafir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75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60360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ذَ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لِكُم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بِمَا كُنتُمْ تَفْرَحُونَ فِي الأَرْضِ بِغَيْرِ الْحَقِّ وَبِمَا كُنتُمْ تَمْرَحُونَ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86124"/>
            <a:ext cx="9144000" cy="2492990"/>
          </a:xfrm>
          <a:prstGeom prst="rect">
            <a:avLst/>
          </a:prstGeom>
          <a:solidFill>
            <a:schemeClr val="bg2">
              <a:lumMod val="10000"/>
              <a:alpha val="51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Lalu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dikatakan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setelah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ditimpakan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azab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seksa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balasan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buruk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disebabkan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dahulu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bersukaria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muka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bumi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cara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salah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disebabkan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bersenang-lenang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bermegah-megah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berleluasa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maksiat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)”.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619764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Sambutlah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baru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kesyukuran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5572140"/>
            <a:ext cx="7929618" cy="928694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0" y="1857364"/>
            <a:ext cx="3929090" cy="2000263"/>
            <a:chOff x="3349625" y="246043"/>
            <a:chExt cx="2746374" cy="2360503"/>
          </a:xfrm>
        </p:grpSpPr>
        <p:sp>
          <p:nvSpPr>
            <p:cNvPr id="6" name="Oval 5"/>
            <p:cNvSpPr/>
            <p:nvPr/>
          </p:nvSpPr>
          <p:spPr>
            <a:xfrm>
              <a:off x="3349625" y="246043"/>
              <a:ext cx="2746374" cy="2360503"/>
            </a:xfrm>
            <a:prstGeom prst="ellipse">
              <a:avLst/>
            </a:prstGeom>
            <a:solidFill>
              <a:srgbClr val="C010C4">
                <a:alpha val="50000"/>
              </a:srgbClr>
            </a:solidFill>
            <a:ln>
              <a:solidFill>
                <a:schemeClr val="bg1"/>
              </a:solidFill>
            </a:ln>
            <a:effectLst>
              <a:glow rad="228600">
                <a:schemeClr val="tx1"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715808" y="914852"/>
              <a:ext cx="2014008" cy="1062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Berdoa</a:t>
              </a:r>
              <a:endParaRPr lang="en-US" sz="2800" kern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1472" y="1785926"/>
            <a:ext cx="4082976" cy="2071702"/>
            <a:chOff x="547676" y="1531927"/>
            <a:chExt cx="2868530" cy="2360503"/>
          </a:xfrm>
        </p:grpSpPr>
        <p:sp>
          <p:nvSpPr>
            <p:cNvPr id="9" name="Oval 8"/>
            <p:cNvSpPr/>
            <p:nvPr/>
          </p:nvSpPr>
          <p:spPr>
            <a:xfrm>
              <a:off x="547676" y="1531927"/>
              <a:ext cx="2868530" cy="2360503"/>
            </a:xfrm>
            <a:prstGeom prst="ellipse">
              <a:avLst/>
            </a:prstGeom>
            <a:solidFill>
              <a:srgbClr val="00CC00">
                <a:alpha val="50000"/>
              </a:srgbClr>
            </a:solidFill>
            <a:ln>
              <a:solidFill>
                <a:schemeClr val="bg1"/>
              </a:solidFill>
            </a:ln>
            <a:effectLst>
              <a:glow rad="228600">
                <a:schemeClr val="tx1"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1119180" y="1780187"/>
              <a:ext cx="1721118" cy="1298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Majlis-majlis</a:t>
              </a:r>
              <a:r>
                <a:rPr lang="en-US" sz="2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800" kern="1200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ilmu</a:t>
              </a:r>
              <a:endParaRPr lang="en-US" sz="2800" kern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43174" y="3214687"/>
            <a:ext cx="3929090" cy="2000263"/>
            <a:chOff x="3349625" y="246043"/>
            <a:chExt cx="2746374" cy="2360503"/>
          </a:xfrm>
          <a:solidFill>
            <a:schemeClr val="accent2"/>
          </a:solidFill>
        </p:grpSpPr>
        <p:sp>
          <p:nvSpPr>
            <p:cNvPr id="12" name="Oval 11"/>
            <p:cNvSpPr/>
            <p:nvPr/>
          </p:nvSpPr>
          <p:spPr>
            <a:xfrm>
              <a:off x="3349625" y="246043"/>
              <a:ext cx="2746374" cy="236050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>
              <a:glow rad="228600">
                <a:schemeClr val="tx1"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715808" y="914852"/>
              <a:ext cx="2014008" cy="10622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600" kern="1200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Perelokkan</a:t>
              </a:r>
              <a:r>
                <a:rPr lang="en-US" sz="2600" kern="1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600" kern="1200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dan</a:t>
              </a:r>
              <a:r>
                <a:rPr lang="en-US" sz="2600" kern="1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600" kern="1200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contohi</a:t>
              </a:r>
              <a:r>
                <a:rPr lang="en-US" sz="2600" kern="1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600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</a:t>
              </a:r>
              <a:r>
                <a:rPr lang="en-US" sz="2600" kern="1200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khlak</a:t>
              </a:r>
              <a:r>
                <a:rPr lang="en-US" sz="2600" kern="1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600" kern="1200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Rasulullah</a:t>
              </a:r>
              <a:endParaRPr lang="en-US" sz="2600" kern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4" name="Flowchart: Magnetic Disk 13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22</a:t>
            </a:r>
            <a:endParaRPr lang="en-US" sz="2000" dirty="0"/>
          </a:p>
        </p:txBody>
      </p:sp>
      <p:sp>
        <p:nvSpPr>
          <p:cNvPr id="15" name="Plus 14"/>
          <p:cNvSpPr/>
          <p:nvPr/>
        </p:nvSpPr>
        <p:spPr>
          <a:xfrm rot="2925246">
            <a:off x="676277" y="5605507"/>
            <a:ext cx="857256" cy="857256"/>
          </a:xfrm>
          <a:prstGeom prst="mathPlus">
            <a:avLst>
              <a:gd name="adj1" fmla="val 1746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285728"/>
            <a:ext cx="8763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Ahzab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21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60360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لَقَدْ كَانَ لَكُمْ فِي رَسُولِ اللهِ أُسْوَةٌ حَسَنَةٌ لِّمَن كَانَ يَرْجُو اللهَ وَالْيَوْمَ الآخِرَ وَذَكَرَ اللهَ كَثِيرًا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86124"/>
            <a:ext cx="9144000" cy="2092881"/>
          </a:xfrm>
          <a:prstGeom prst="rect">
            <a:avLst/>
          </a:prstGeom>
          <a:solidFill>
            <a:schemeClr val="bg2">
              <a:lumMod val="10000"/>
              <a:alpha val="51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Rasulullah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contoh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ikutan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iaitu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mengharapkan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keredhaan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Allah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balasan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pula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menyebut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banyak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mengingati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Allah”.  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42910" y="1643050"/>
            <a:ext cx="3357586" cy="2071702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14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kegembiraan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dukacita</a:t>
            </a:r>
            <a:endParaRPr lang="en-US" sz="2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2164" y="571480"/>
            <a:ext cx="43772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Harapan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baru</a:t>
            </a:r>
            <a:endParaRPr lang="en-US" sz="3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 rot="16419849">
            <a:off x="4432170" y="2043025"/>
            <a:ext cx="714380" cy="900960"/>
          </a:xfrm>
          <a:prstGeom prst="down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5572132" y="1428736"/>
            <a:ext cx="2928958" cy="185738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tekad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selari</a:t>
            </a:r>
            <a:endParaRPr lang="en-US" sz="2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572132" y="3500438"/>
            <a:ext cx="2928958" cy="1643074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bergolek</a:t>
            </a:r>
            <a:endParaRPr lang="en-US" sz="2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5643578"/>
            <a:ext cx="7643866" cy="928694"/>
          </a:xfrm>
          <a:prstGeom prst="rect">
            <a:avLst/>
          </a:prstGeom>
          <a:solidFill>
            <a:srgbClr val="AF23CB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keazaman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pegangan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kukuh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nilai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murni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8813686">
            <a:off x="6807680" y="2896262"/>
            <a:ext cx="714380" cy="956218"/>
          </a:xfrm>
          <a:prstGeom prst="down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728700">
            <a:off x="6663537" y="4898124"/>
            <a:ext cx="714380" cy="956218"/>
          </a:xfrm>
          <a:prstGeom prst="down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21429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Asr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’ 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1-3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81342"/>
            <a:ext cx="9144000" cy="2585323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وَالْعَصْرِ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إِنَّ الإِنسَانَ لَفِي خُسْرٍ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إِلا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الَّذِينَ آمَنُوا وَعَمِلُوا الصَّالِحَاتِ وَتَوَاصَوْا بِالْحَقِّ وَتَوَاصَوْا بِالصَّبْرِ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43183"/>
            <a:ext cx="9144000" cy="2092881"/>
          </a:xfrm>
          <a:prstGeom prst="rect">
            <a:avLst/>
          </a:prstGeom>
          <a:solidFill>
            <a:schemeClr val="bg2">
              <a:lumMod val="10000"/>
              <a:alpha val="51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masa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kerugian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kecuali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beramal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soleh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pula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berpesan-pesan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kebenaran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berpesan-pesan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kesabaran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.”.  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8429684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12288" y="0"/>
            <a:ext cx="9156288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6432" y="397259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042" y="1897457"/>
            <a:ext cx="7500958" cy="4031873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8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502" y="64291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14488"/>
            <a:ext cx="9144000" cy="1862048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876"/>
            <a:ext cx="9144000" cy="1323439"/>
          </a:xfrm>
          <a:prstGeom prst="rect">
            <a:avLst/>
          </a:prstGeom>
          <a:solidFill>
            <a:schemeClr val="bg2">
              <a:lumMod val="10000"/>
              <a:alpha val="46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568091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73588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64900"/>
            <a:ext cx="9144000" cy="2092881"/>
          </a:xfrm>
          <a:prstGeom prst="rect">
            <a:avLst/>
          </a:prstGeom>
          <a:solidFill>
            <a:schemeClr val="bg2">
              <a:lumMod val="10000"/>
              <a:alpha val="45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6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214414" y="357166"/>
            <a:ext cx="642942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24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4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Hasy</a:t>
            </a:r>
            <a:r>
              <a:rPr lang="en-US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-r : </a:t>
            </a:r>
            <a:r>
              <a:rPr lang="en-US" sz="24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18:-</a:t>
            </a:r>
            <a:endParaRPr lang="en-US" sz="24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" y="3357562"/>
            <a:ext cx="9144000" cy="3046988"/>
          </a:xfrm>
          <a:prstGeom prst="rect">
            <a:avLst/>
          </a:prstGeom>
          <a:solidFill>
            <a:schemeClr val="bg2">
              <a:lumMod val="10000"/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!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(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mengerjakan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suruhanNya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meninggalkan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);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tiap-tiap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melihat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memerhatikan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sediakan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amal-amalnya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esok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). Dan (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diingatkan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):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Amat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Meliputi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PengetahuanNya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kerjakan</a:t>
            </a:r>
            <a:r>
              <a:rPr lang="en-US" sz="2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MY" sz="2400" dirty="0" smtClean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135" y="1643050"/>
            <a:ext cx="9159135" cy="1754326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 اتَّقُوا اللهَ وَلْتَنظُرْ نَفْسٌ مَّا قَدَّمَتْ لِغَدٍ وَاتَّقُوا اللهَ إِنَّ اللهَ خَبِيرٌ بِمَا تَعْمَلُونَ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47462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00438"/>
            <a:ext cx="9144000" cy="1384995"/>
          </a:xfrm>
          <a:prstGeom prst="rect">
            <a:avLst/>
          </a:prstGeom>
          <a:solidFill>
            <a:schemeClr val="bg2">
              <a:lumMod val="10000"/>
              <a:alpha val="4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barakah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31798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عَلَى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سَيِّدَنَا مُحَمَّدً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وَعَلَى آلِهِ وَصَحْبِهِ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558209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90008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فَيَا عِبَادَ اللهِ، اتَّقُوْا اللهَ ، وَعَلَى اللهِ فَتَوَكَّلُوْا إِنْ كُنْتُمْ مُؤْمِنِينَ.</a:t>
            </a:r>
            <a:endParaRPr lang="ms-MY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876"/>
            <a:ext cx="9144000" cy="1815882"/>
          </a:xfrm>
          <a:prstGeom prst="rect">
            <a:avLst/>
          </a:prstGeom>
          <a:solidFill>
            <a:schemeClr val="bg2">
              <a:lumMod val="10000"/>
              <a:alpha val="4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bertawakkal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8501122" y="6286520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28860" y="4786322"/>
            <a:ext cx="4786346" cy="1643074"/>
          </a:xfrm>
          <a:prstGeom prst="rect">
            <a:avLst/>
          </a:prstGeom>
          <a:solidFill>
            <a:srgbClr val="7B25AB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Berjaya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endParaRPr lang="en-US" sz="2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Left-Right-Up Arrow 3"/>
          <p:cNvSpPr/>
          <p:nvPr/>
        </p:nvSpPr>
        <p:spPr>
          <a:xfrm rot="12632161">
            <a:off x="5072066" y="2285992"/>
            <a:ext cx="1357322" cy="2857520"/>
          </a:xfrm>
          <a:prstGeom prst="leftRightUp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4357686" y="1857364"/>
            <a:ext cx="3643338" cy="1785950"/>
          </a:xfrm>
          <a:prstGeom prst="snip2DiagRect">
            <a:avLst/>
          </a:prstGeom>
          <a:solidFill>
            <a:srgbClr val="C010C4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Mengerjakan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menjauhi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5714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857224" y="1785926"/>
            <a:ext cx="3857652" cy="1857388"/>
          </a:xfrm>
          <a:prstGeom prst="rightArrowCallout">
            <a:avLst>
              <a:gd name="adj1" fmla="val 25000"/>
              <a:gd name="adj2" fmla="val 25000"/>
              <a:gd name="adj3" fmla="val 43674"/>
              <a:gd name="adj4" fmla="val 6497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Tingkatkan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ketaqwaan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85786" y="642918"/>
            <a:ext cx="7921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Utamakan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kemaksiatan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000364" y="1571612"/>
            <a:ext cx="3143272" cy="150019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1643050"/>
            <a:ext cx="2500330" cy="2143140"/>
          </a:xfrm>
          <a:prstGeom prst="roundRect">
            <a:avLst>
              <a:gd name="adj" fmla="val 351"/>
            </a:avLst>
          </a:prstGeom>
          <a:solidFill>
            <a:srgbClr val="007434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Amanah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jujur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disiplin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pro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aktif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progresif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15140" y="1857364"/>
            <a:ext cx="2143140" cy="1571636"/>
          </a:xfrm>
          <a:prstGeom prst="roundRect">
            <a:avLst>
              <a:gd name="adj" fmla="val 351"/>
            </a:avLst>
          </a:prstGeom>
          <a:solidFill>
            <a:srgbClr val="007434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menolong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6143636" y="1785926"/>
            <a:ext cx="642942" cy="714380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Striped Right Arrow 7"/>
          <p:cNvSpPr/>
          <p:nvPr/>
        </p:nvSpPr>
        <p:spPr>
          <a:xfrm rot="10800000">
            <a:off x="2428860" y="1785926"/>
            <a:ext cx="642942" cy="714380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ounded Rectangle 8"/>
          <p:cNvSpPr/>
          <p:nvPr/>
        </p:nvSpPr>
        <p:spPr>
          <a:xfrm>
            <a:off x="366682" y="4857760"/>
            <a:ext cx="2347930" cy="1571636"/>
          </a:xfrm>
          <a:prstGeom prst="roundRect">
            <a:avLst>
              <a:gd name="adj" fmla="val 351"/>
            </a:avLst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sombong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86578" y="4857760"/>
            <a:ext cx="2143140" cy="1571636"/>
          </a:xfrm>
          <a:prstGeom prst="roundRect">
            <a:avLst>
              <a:gd name="adj" fmla="val 351"/>
            </a:avLst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mungkir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janji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6215074" y="4500570"/>
            <a:ext cx="642942" cy="714380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Striped Right Arrow 11"/>
          <p:cNvSpPr/>
          <p:nvPr/>
        </p:nvSpPr>
        <p:spPr>
          <a:xfrm rot="10800000">
            <a:off x="2571736" y="4429132"/>
            <a:ext cx="642942" cy="714380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ounded Rectangle 12"/>
          <p:cNvSpPr/>
          <p:nvPr/>
        </p:nvSpPr>
        <p:spPr>
          <a:xfrm>
            <a:off x="3786182" y="5572140"/>
            <a:ext cx="2143140" cy="1214422"/>
          </a:xfrm>
          <a:prstGeom prst="roundRect">
            <a:avLst>
              <a:gd name="adj" fmla="val 351"/>
            </a:avLst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khianat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143240" y="3929066"/>
            <a:ext cx="3143272" cy="1500198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Kejahatan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 rot="5400000">
            <a:off x="4536281" y="5107793"/>
            <a:ext cx="642942" cy="714380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Flowchart: Magnetic Disk 1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33</a:t>
            </a:r>
            <a:endParaRPr lang="en-US" sz="2000" dirty="0"/>
          </a:p>
        </p:txBody>
      </p:sp>
      <p:sp>
        <p:nvSpPr>
          <p:cNvPr id="17" name="Plus 16"/>
          <p:cNvSpPr/>
          <p:nvPr/>
        </p:nvSpPr>
        <p:spPr>
          <a:xfrm rot="2827479">
            <a:off x="2753352" y="3613527"/>
            <a:ext cx="888794" cy="883262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 rot="2827479">
            <a:off x="320521" y="4835112"/>
            <a:ext cx="568472" cy="551138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 rot="2827479">
            <a:off x="6683370" y="4835111"/>
            <a:ext cx="568472" cy="551138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 rot="2827479">
            <a:off x="3825850" y="5549492"/>
            <a:ext cx="568472" cy="551138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2928926" y="1428736"/>
            <a:ext cx="857256" cy="928694"/>
          </a:xfrm>
          <a:prstGeom prst="sun">
            <a:avLst/>
          </a:prstGeom>
          <a:solidFill>
            <a:schemeClr val="bg1"/>
          </a:solidFill>
          <a:ln>
            <a:solidFill>
              <a:srgbClr val="007434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6643702" y="1714488"/>
            <a:ext cx="642942" cy="714380"/>
          </a:xfrm>
          <a:prstGeom prst="sun">
            <a:avLst/>
          </a:prstGeom>
          <a:solidFill>
            <a:schemeClr val="bg1"/>
          </a:solidFill>
          <a:ln>
            <a:solidFill>
              <a:srgbClr val="007434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214282" y="1643050"/>
            <a:ext cx="571504" cy="642942"/>
          </a:xfrm>
          <a:prstGeom prst="sun">
            <a:avLst/>
          </a:prstGeom>
          <a:solidFill>
            <a:schemeClr val="bg1"/>
          </a:solidFill>
          <a:ln>
            <a:solidFill>
              <a:srgbClr val="007434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00232" y="619764"/>
            <a:ext cx="5367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Muhasabah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melebihi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azam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6" y="1500174"/>
            <a:ext cx="4714908" cy="1143008"/>
          </a:xfrm>
          <a:prstGeom prst="roundRect">
            <a:avLst>
              <a:gd name="adj" fmla="val 351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Tazkiyatu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Nafs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”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“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muhasabatu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Nafsi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”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034" y="2786058"/>
            <a:ext cx="2786082" cy="1143008"/>
          </a:xfrm>
          <a:prstGeom prst="roundRect">
            <a:avLst>
              <a:gd name="adj" fmla="val 351"/>
            </a:avLst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MUHASABAH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3643306" y="2500306"/>
            <a:ext cx="5214974" cy="1928826"/>
          </a:xfrm>
          <a:prstGeom prst="flowChartPunchedTape">
            <a:avLst/>
          </a:prstGeom>
          <a:solidFill>
            <a:srgbClr val="C010C4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Penilaian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diyakini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34" y="4357694"/>
            <a:ext cx="2786082" cy="1143008"/>
          </a:xfrm>
          <a:prstGeom prst="roundRect">
            <a:avLst>
              <a:gd name="adj" fmla="val 351"/>
            </a:avLst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AZAM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3643306" y="4214818"/>
            <a:ext cx="5143568" cy="2000264"/>
          </a:xfrm>
          <a:prstGeom prst="flowChartPunchedTape">
            <a:avLst/>
          </a:prstGeom>
          <a:solidFill>
            <a:srgbClr val="C010C4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Cita-cita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diragukan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3000364" y="2643182"/>
            <a:ext cx="1000132" cy="714380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Striped Right Arrow 9"/>
          <p:cNvSpPr/>
          <p:nvPr/>
        </p:nvSpPr>
        <p:spPr>
          <a:xfrm>
            <a:off x="2928926" y="4857760"/>
            <a:ext cx="1000132" cy="714380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250001" y="2250273"/>
            <a:ext cx="928694" cy="571504"/>
          </a:xfrm>
          <a:prstGeom prst="bentConnector3">
            <a:avLst>
              <a:gd name="adj1" fmla="val 60186"/>
            </a:avLst>
          </a:prstGeom>
          <a:ln w="57150">
            <a:solidFill>
              <a:srgbClr val="00B0F0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71472" y="5929330"/>
            <a:ext cx="8072494" cy="7857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Apa-apa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disandarkan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keyakinan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diutamakan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Flowchart: Magnetic Disk 12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7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1470" y="285752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57356" y="3286124"/>
            <a:ext cx="7005686" cy="3286124"/>
          </a:xfrm>
          <a:prstGeom prst="rect">
            <a:avLst/>
          </a:prstGeom>
          <a:solidFill>
            <a:schemeClr val="bg2">
              <a:lumMod val="10000"/>
              <a:alpha val="47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ar-SA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Allah,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3200" b="1" kern="0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7356" y="285728"/>
            <a:ext cx="6929486" cy="3046988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37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7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3108" y="368882"/>
            <a:ext cx="6858048" cy="2631490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ِللْمُؤْمِنِيْنَ وَالْمُؤمِنَاتِ وَالْمُسلِمِيْنَ </a:t>
            </a:r>
            <a:r>
              <a:rPr lang="ar-SA" sz="55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500" dirty="0">
              <a:ln w="952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86030" y="3143248"/>
            <a:ext cx="6957970" cy="3071834"/>
          </a:xfrm>
          <a:prstGeom prst="rect">
            <a:avLst/>
          </a:prstGeom>
          <a:solidFill>
            <a:schemeClr val="bg2">
              <a:lumMod val="10000"/>
              <a:alpha val="4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</a:t>
            </a:r>
            <a:r>
              <a:rPr lang="ar-SA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2" y="142876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</p:spPr>
      </p:pic>
      <p:sp>
        <p:nvSpPr>
          <p:cNvPr id="5" name="Flowchart: Magnetic Disk 4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02150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،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سَيِّدنَا مُحَمَّدًا عَبْدُهُ وَرَسُوْلُه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40" y="50004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876"/>
            <a:ext cx="9086912" cy="2400657"/>
          </a:xfrm>
          <a:prstGeom prst="rect">
            <a:avLst/>
          </a:prstGeom>
          <a:solidFill>
            <a:schemeClr val="bg2">
              <a:lumMod val="10000"/>
              <a:alpha val="45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8" y="0"/>
            <a:ext cx="9122312" cy="7143776"/>
          </a:xfrm>
        </p:spPr>
      </p:pic>
      <p:sp>
        <p:nvSpPr>
          <p:cNvPr id="5" name="Flowchart: Magnetic Disk 4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2214546" y="357166"/>
            <a:ext cx="68580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256" y="214290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94" y="214290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28600" y="1428736"/>
            <a:ext cx="857252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94" y="214290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152400" y="1214422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Yang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 l="3397" t="1587" r="2600" b="6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1472" y="21429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01020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مُحَمَّدٍ وَعَلَى آلِهِ وَص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ح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بِهِ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أَجْمَعِيْنَ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9144000" cy="2062103"/>
          </a:xfrm>
          <a:prstGeom prst="rect">
            <a:avLst/>
          </a:prstGeom>
          <a:solidFill>
            <a:schemeClr val="bg2">
              <a:lumMod val="10000"/>
              <a:alpha val="4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285752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57148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00174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أَمَّا بَعْدُ، 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، أُوصِيْكُم وَاِيَّايَ بِتَقْوَى اللهِ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وَطَاعَتِهِ، فَقَدْ فَازَ الْمُتَّقُوْنَ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5200"/>
            <a:ext cx="9144000" cy="2246769"/>
          </a:xfrm>
          <a:prstGeom prst="rect">
            <a:avLst/>
          </a:prstGeom>
          <a:solidFill>
            <a:schemeClr val="bg2">
              <a:lumMod val="10000"/>
              <a:alpha val="32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berwasiat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bersungguh-sungguh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glow rad="101600">
                  <a:schemeClr val="tx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-32" y="57148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23806" y="1928802"/>
            <a:ext cx="4419600" cy="150019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Pertingkatkan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Ketakwaan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286216" y="2571744"/>
            <a:ext cx="4648200" cy="200026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S.W.T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larangan-Nya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0068" y="4831651"/>
            <a:ext cx="7143800" cy="12192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Berbah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gialah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1937653">
            <a:off x="3807456" y="2537128"/>
            <a:ext cx="928460" cy="883418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Striped Right Arrow 7"/>
          <p:cNvSpPr/>
          <p:nvPr/>
        </p:nvSpPr>
        <p:spPr>
          <a:xfrm rot="5400000">
            <a:off x="4146857" y="4282739"/>
            <a:ext cx="774010" cy="781045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Flowchart: Magnetic Disk 8"/>
          <p:cNvSpPr/>
          <p:nvPr/>
        </p:nvSpPr>
        <p:spPr>
          <a:xfrm>
            <a:off x="842965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1976" r="1976" b="33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" t="2563" b="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220" y="571480"/>
            <a:ext cx="8215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7428" y="4075362"/>
            <a:ext cx="1950720" cy="1706880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214678" y="2643182"/>
            <a:ext cx="4500594" cy="1143008"/>
          </a:xfrm>
          <a:prstGeom prst="rect">
            <a:avLst/>
          </a:prstGeom>
          <a:solidFill>
            <a:srgbClr val="B66BD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Berpeluang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melangkah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2012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28596" y="1785926"/>
            <a:ext cx="3786214" cy="107157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Alhamdulillah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5786" y="4500570"/>
            <a:ext cx="7715304" cy="1214446"/>
          </a:xfrm>
          <a:prstGeom prst="roundRect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meningkat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semakin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menghampiri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kematian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 rot="5400000">
            <a:off x="6465107" y="3679033"/>
            <a:ext cx="1071570" cy="857256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8501122" y="6357958"/>
            <a:ext cx="571472" cy="35719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1344</Words>
  <Application>Microsoft Office PowerPoint</Application>
  <PresentationFormat>On-screen Show (4:3)</PresentationFormat>
  <Paragraphs>241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</dc:creator>
  <cp:lastModifiedBy>ICT</cp:lastModifiedBy>
  <cp:revision>14</cp:revision>
  <dcterms:created xsi:type="dcterms:W3CDTF">2011-12-28T10:58:17Z</dcterms:created>
  <dcterms:modified xsi:type="dcterms:W3CDTF">2011-12-29T02:12:10Z</dcterms:modified>
</cp:coreProperties>
</file>